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20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49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63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2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8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1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844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71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71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6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2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ECD6F-48F1-433A-AEFE-40D32CEB0F96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36FCE-1255-464C-8D6E-8065B2C5D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asel.org/what-is-SE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Social emotional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7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Overview of competence 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competence category of SEL consists of five major elements.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Self awareness is the first competence where SEL program aims at enabling the students recognize their personal emotions.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Self-management is the second competence where learners learn how to control emotions and behaviors.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awareness is a competence that enables individuals to understand others’ feelings.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skills, where learners practice teamwork skills and positive social relationship </a:t>
            </a:r>
            <a:r>
              <a:rPr lang="en-US" sz="2400" dirty="0"/>
              <a:t>("What is SEL?," </a:t>
            </a:r>
            <a:r>
              <a:rPr lang="en-US" sz="2400" dirty="0" err="1"/>
              <a:t>n.d.</a:t>
            </a:r>
            <a:r>
              <a:rPr lang="en-US" sz="2400" dirty="0"/>
              <a:t>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Responsible decision making where children learn how to make personal choices wisely.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350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Future educators of competences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future educator of SEL is to foster cognitive development, where learners are expected to understand their own behaviors and think critically when solving issues.</a:t>
            </a:r>
          </a:p>
          <a:p>
            <a:r>
              <a:rPr lang="en-US" dirty="0" smtClean="0"/>
              <a:t>SEL also aims at impacting behavioral competences in learners, for them to learn how to manage their emotions and actions.</a:t>
            </a:r>
          </a:p>
          <a:p>
            <a:r>
              <a:rPr lang="en-US" dirty="0" smtClean="0"/>
              <a:t>The last major future educator is affective where SEL aims at helping students to learn how to understand others.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38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Importance of SEL in curriculum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 helps teachers and community educators in developing policies to guide the conduct of the learners.</a:t>
            </a:r>
          </a:p>
          <a:p>
            <a:r>
              <a:rPr lang="en-US" dirty="0" smtClean="0"/>
              <a:t>The program creates safe and positive learning structures that can be incorporated in the curriculum to improve behavior and conduct of students.</a:t>
            </a:r>
          </a:p>
          <a:p>
            <a:r>
              <a:rPr lang="en-US" dirty="0" smtClean="0"/>
              <a:t>Teachers can use SEL in planning short and long term expectations for students and staff members.</a:t>
            </a:r>
          </a:p>
          <a:p>
            <a:r>
              <a:rPr lang="en-US" dirty="0" smtClean="0"/>
              <a:t>SEL provides guidelines for instructional interactions during class activities.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085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What is SEL?</a:t>
            </a:r>
            <a:r>
              <a:rPr lang="en-US" dirty="0"/>
              <a:t> (</a:t>
            </a:r>
            <a:r>
              <a:rPr lang="en-US" dirty="0" err="1"/>
              <a:t>n.d.</a:t>
            </a:r>
            <a:r>
              <a:rPr lang="en-US" dirty="0"/>
              <a:t>). CASEL - CASEL. </a:t>
            </a:r>
            <a:r>
              <a:rPr lang="en-US" dirty="0">
                <a:hlinkClick r:id="rId2"/>
              </a:rPr>
              <a:t>https://casel.org/what-is-SEL/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228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249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Social emotional learning</vt:lpstr>
      <vt:lpstr>Overview of competence category</vt:lpstr>
      <vt:lpstr>Future educators of competences</vt:lpstr>
      <vt:lpstr>Importance of SEL in curriculum planning</vt:lpstr>
      <vt:lpstr>Reference</vt:lpstr>
    </vt:vector>
  </TitlesOfParts>
  <Company>rg-adguard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emotional learning</dc:title>
  <dc:creator>Admin</dc:creator>
  <cp:lastModifiedBy>Admin</cp:lastModifiedBy>
  <cp:revision>7</cp:revision>
  <dcterms:created xsi:type="dcterms:W3CDTF">2020-11-05T20:18:13Z</dcterms:created>
  <dcterms:modified xsi:type="dcterms:W3CDTF">2020-11-05T21:11:17Z</dcterms:modified>
</cp:coreProperties>
</file>